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1"/>
  </p:sldMasterIdLst>
  <p:notesMasterIdLst>
    <p:notesMasterId r:id="rId17"/>
  </p:notesMasterIdLst>
  <p:sldIdLst>
    <p:sldId id="269" r:id="rId2"/>
    <p:sldId id="260" r:id="rId3"/>
    <p:sldId id="261" r:id="rId4"/>
    <p:sldId id="270" r:id="rId5"/>
    <p:sldId id="263" r:id="rId6"/>
    <p:sldId id="266" r:id="rId7"/>
    <p:sldId id="264" r:id="rId8"/>
    <p:sldId id="265" r:id="rId9"/>
    <p:sldId id="262" r:id="rId10"/>
    <p:sldId id="267" r:id="rId11"/>
    <p:sldId id="256" r:id="rId12"/>
    <p:sldId id="257" r:id="rId13"/>
    <p:sldId id="258" r:id="rId14"/>
    <p:sldId id="259" r:id="rId15"/>
    <p:sldId id="268" r:id="rId1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22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DD2CC-1E71-4047-A871-6E6677243F5A}" type="datetimeFigureOut">
              <a:rPr lang="tr-TR" smtClean="0"/>
              <a:t>26.03.2018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CD5386-FD0C-4EBE-8317-14955D4C88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90659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FED70-2F80-4877-9955-5B8CD143089C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  <p:pic>
        <p:nvPicPr>
          <p:cNvPr id="20" name="Picture 2" descr="Python ile ilgili gÃ¶rsel sonucu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40" y="6089776"/>
            <a:ext cx="768224" cy="76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651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A5E8D-77B4-4D45-B2E6-92DF34B42690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17900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609AA-64CF-47B5-AC6A-50E1736E0FCC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9914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47EA3-D464-4E07-B1AF-28E331B223DB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6438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DA5-F161-41E6-997B-6BE7392E11D2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77406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33235-3F03-4FB4-AEF6-71D241950B6B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74865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C3E68-D13E-46DC-A8A0-C0A807ED5003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21589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16275-65C5-4A63-9FCD-5BDEC06C9C4E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66025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6EC72-9738-4721-9CDC-DE5D1D348789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1832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E09D9-1F21-479A-8C09-6647EB0D6CE1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45257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8E23-A155-4009-8EC5-9F755BD30769}" type="datetime1">
              <a:rPr lang="tr-TR" smtClean="0"/>
              <a:t>26.03.2018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38458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14B43-E2EC-42EB-A2BF-D2952D8DCADA}" type="datetime1">
              <a:rPr lang="tr-TR" smtClean="0"/>
              <a:t>26.03.2018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898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719AB-8E16-46B2-85F3-4BF1913F786F}" type="datetime1">
              <a:rPr lang="tr-TR" smtClean="0"/>
              <a:t>26.03.2018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70368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C134E-4A67-425A-A7D9-75932BB3B2A3}" type="datetime1">
              <a:rPr lang="tr-TR" smtClean="0"/>
              <a:t>26.03.2018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5790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AD48-EBCE-4F0A-BD4F-834AC2D646AA}" type="datetime1">
              <a:rPr lang="tr-TR" smtClean="0"/>
              <a:t>26.03.2018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53739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8374F-C4C3-4AF8-8E5F-EE494B7FE8FC}" type="datetime1">
              <a:rPr lang="tr-TR" smtClean="0"/>
              <a:t>26.03.2018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39845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45C6F-A235-4ABD-A543-10DDC2F90C8F}" type="datetime1">
              <a:rPr lang="tr-TR" smtClean="0"/>
              <a:t>26.03.2018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  <p:pic>
        <p:nvPicPr>
          <p:cNvPr id="2050" name="Picture 2" descr="Python ile ilgili gÃ¶rsel sonucu"/>
          <p:cNvPicPr>
            <a:picLocks noChangeAspect="1" noChangeArrowheads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40" y="6089776"/>
            <a:ext cx="768224" cy="76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45464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eba.gov.tr/kod/kitaplar?icerik-id=4370" TargetMode="External"/><Relationship Id="rId3" Type="http://schemas.openxmlformats.org/officeDocument/2006/relationships/hyperlink" Target="https://docs.python.org/3/" TargetMode="External"/><Relationship Id="rId7" Type="http://schemas.openxmlformats.org/officeDocument/2006/relationships/hyperlink" Target="http://www.sinanurun.com/" TargetMode="External"/><Relationship Id="rId2" Type="http://schemas.openxmlformats.org/officeDocument/2006/relationships/hyperlink" Target="../PyhtonKonular.xlsx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python.tc/" TargetMode="External"/><Relationship Id="rId5" Type="http://schemas.openxmlformats.org/officeDocument/2006/relationships/hyperlink" Target="https://www.tutorialspoint.com/python3" TargetMode="External"/><Relationship Id="rId4" Type="http://schemas.openxmlformats.org/officeDocument/2006/relationships/hyperlink" Target="http://www.pythontutor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ioGsGsoicTWp0tTTRpC_Ow" TargetMode="External"/><Relationship Id="rId2" Type="http://schemas.openxmlformats.org/officeDocument/2006/relationships/hyperlink" Target="https://www.udemy.com/python-programlamann-temeller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inanurun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uup.com/blog/25-of-the-most-popular-python-and-django-websites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Unvan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err="1"/>
              <a:t>p</a:t>
            </a:r>
            <a:r>
              <a:rPr lang="tr-TR" dirty="0" err="1" smtClean="0"/>
              <a:t>rint</a:t>
            </a:r>
            <a:r>
              <a:rPr lang="tr-TR" dirty="0" smtClean="0"/>
              <a:t>(‘MERHABA’)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32694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Kursa Dair</a:t>
            </a:r>
            <a:endParaRPr lang="tr-TR" dirty="0"/>
          </a:p>
        </p:txBody>
      </p:sp>
      <p:sp>
        <p:nvSpPr>
          <p:cNvPr id="5" name="Metin Yer Tutucusu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Program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tr-TR" dirty="0" smtClean="0">
                <a:hlinkClick r:id="rId2" action="ppaction://hlinkfile"/>
              </a:rPr>
              <a:t>Kurs Programı</a:t>
            </a:r>
            <a:endParaRPr lang="tr-TR" dirty="0" smtClean="0"/>
          </a:p>
          <a:p>
            <a:endParaRPr lang="tr-TR" dirty="0"/>
          </a:p>
        </p:txBody>
      </p:sp>
      <p:sp>
        <p:nvSpPr>
          <p:cNvPr id="6" name="Metin Yer Tutucusu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tr-TR" dirty="0" smtClean="0"/>
              <a:t>Kaynaklar</a:t>
            </a:r>
            <a:endParaRPr lang="tr-TR" dirty="0"/>
          </a:p>
        </p:txBody>
      </p:sp>
      <p:sp>
        <p:nvSpPr>
          <p:cNvPr id="7" name="İçerik Yer Tutucusu 6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5053143" cy="3304117"/>
          </a:xfrm>
        </p:spPr>
        <p:txBody>
          <a:bodyPr/>
          <a:lstStyle/>
          <a:p>
            <a:r>
              <a:rPr lang="tr-TR" dirty="0">
                <a:hlinkClick r:id="rId3"/>
              </a:rPr>
              <a:t>https://docs.python.org/3</a:t>
            </a:r>
            <a:r>
              <a:rPr lang="tr-TR" dirty="0" smtClean="0">
                <a:hlinkClick r:id="rId3"/>
              </a:rPr>
              <a:t>/</a:t>
            </a:r>
            <a:endParaRPr lang="tr-TR" dirty="0" smtClean="0"/>
          </a:p>
          <a:p>
            <a:r>
              <a:rPr lang="tr-TR" dirty="0">
                <a:hlinkClick r:id="rId4"/>
              </a:rPr>
              <a:t>http://www.pythontutor.com</a:t>
            </a:r>
            <a:r>
              <a:rPr lang="tr-TR" dirty="0" smtClean="0">
                <a:hlinkClick r:id="rId4"/>
              </a:rPr>
              <a:t>/</a:t>
            </a:r>
            <a:endParaRPr lang="tr-TR" dirty="0" smtClean="0"/>
          </a:p>
          <a:p>
            <a:r>
              <a:rPr lang="tr-TR" dirty="0">
                <a:hlinkClick r:id="rId5"/>
              </a:rPr>
              <a:t>https://</a:t>
            </a:r>
            <a:r>
              <a:rPr lang="tr-TR" dirty="0" smtClean="0">
                <a:hlinkClick r:id="rId5"/>
              </a:rPr>
              <a:t>www.tutorialspoint.com/python3</a:t>
            </a:r>
            <a:endParaRPr lang="tr-TR" dirty="0" smtClean="0"/>
          </a:p>
          <a:p>
            <a:r>
              <a:rPr lang="tr-TR" dirty="0">
                <a:hlinkClick r:id="rId6"/>
              </a:rPr>
              <a:t>https://www.python.tc</a:t>
            </a:r>
            <a:r>
              <a:rPr lang="tr-TR" dirty="0" smtClean="0">
                <a:hlinkClick r:id="rId6"/>
              </a:rPr>
              <a:t>/</a:t>
            </a:r>
            <a:endParaRPr lang="tr-TR" dirty="0" smtClean="0"/>
          </a:p>
          <a:p>
            <a:r>
              <a:rPr lang="tr-TR" dirty="0" smtClean="0">
                <a:hlinkClick r:id="rId7"/>
              </a:rPr>
              <a:t>www.sinanurun.com</a:t>
            </a:r>
            <a:endParaRPr lang="tr-TR" dirty="0" smtClean="0"/>
          </a:p>
          <a:p>
            <a:r>
              <a:rPr lang="tr-TR" dirty="0" smtClean="0">
                <a:hlinkClick r:id="rId8"/>
              </a:rPr>
              <a:t>Bilgisayar Bilimi Kurs 1 Kitabı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0418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Neler Öğreneceğiz ?</a:t>
            </a:r>
            <a:endParaRPr lang="tr-TR" dirty="0"/>
          </a:p>
        </p:txBody>
      </p:sp>
      <p:sp>
        <p:nvSpPr>
          <p:cNvPr id="5" name="İçerik Yer Tutucusu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/>
              <a:t>Python Programlama Dersleri</a:t>
            </a:r>
          </a:p>
          <a:p>
            <a:endParaRPr lang="tr-TR" dirty="0"/>
          </a:p>
          <a:p>
            <a:r>
              <a:rPr lang="tr-TR" dirty="0"/>
              <a:t>Ders 01 Giriş</a:t>
            </a:r>
          </a:p>
          <a:p>
            <a:endParaRPr lang="tr-TR" dirty="0"/>
          </a:p>
          <a:p>
            <a:r>
              <a:rPr lang="tr-TR" dirty="0"/>
              <a:t>Neler Yapacağız</a:t>
            </a:r>
          </a:p>
          <a:p>
            <a:r>
              <a:rPr lang="tr-TR" dirty="0"/>
              <a:t>Python Programlama </a:t>
            </a:r>
            <a:r>
              <a:rPr lang="tr-TR" dirty="0" smtClean="0"/>
              <a:t>Dilini </a:t>
            </a:r>
            <a:r>
              <a:rPr lang="tr-TR" dirty="0"/>
              <a:t>Nasıl Bilgisayarımıza İndiririz</a:t>
            </a:r>
          </a:p>
          <a:p>
            <a:r>
              <a:rPr lang="tr-TR" dirty="0"/>
              <a:t>Python Programlama Dilini Bilgisayarımıza Nasıl Kurarız</a:t>
            </a:r>
          </a:p>
          <a:p>
            <a:r>
              <a:rPr lang="tr-TR" dirty="0"/>
              <a:t>İlk Bir Kaç Kod </a:t>
            </a:r>
            <a:r>
              <a:rPr lang="tr-TR" dirty="0" smtClean="0"/>
              <a:t>Denemesi</a:t>
            </a:r>
          </a:p>
          <a:p>
            <a:r>
              <a:rPr lang="tr-TR" dirty="0" smtClean="0"/>
              <a:t>Bir IDE Kurulumu (</a:t>
            </a:r>
            <a:r>
              <a:rPr lang="tr-TR" dirty="0" err="1" smtClean="0"/>
              <a:t>Pycharm</a:t>
            </a:r>
            <a:r>
              <a:rPr lang="tr-TR" dirty="0" smtClean="0"/>
              <a:t>) ve </a:t>
            </a:r>
            <a:r>
              <a:rPr lang="tr-TR" dirty="0" err="1" smtClean="0"/>
              <a:t>Github</a:t>
            </a:r>
            <a:r>
              <a:rPr lang="tr-TR" dirty="0" smtClean="0"/>
              <a:t> </a:t>
            </a:r>
            <a:endParaRPr lang="tr-TR" dirty="0"/>
          </a:p>
          <a:p>
            <a:endParaRPr lang="tr-TR" dirty="0"/>
          </a:p>
        </p:txBody>
      </p:sp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34019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O Bir Klasik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tr-TR" dirty="0"/>
          </a:p>
          <a:p>
            <a:r>
              <a:rPr lang="tr-TR" dirty="0"/>
              <a:t>Merhaba Dünya</a:t>
            </a:r>
          </a:p>
          <a:p>
            <a:r>
              <a:rPr lang="tr-TR" dirty="0"/>
              <a:t> </a:t>
            </a:r>
            <a:r>
              <a:rPr lang="tr-TR" dirty="0" smtClean="0"/>
              <a:t>Python ile </a:t>
            </a:r>
            <a:r>
              <a:rPr lang="tr-TR" dirty="0"/>
              <a:t>Tanışma Vakti</a:t>
            </a:r>
          </a:p>
          <a:p>
            <a:r>
              <a:rPr lang="tr-TR" dirty="0"/>
              <a:t> Tanışmak için Gereken Koşullar</a:t>
            </a:r>
          </a:p>
          <a:p>
            <a:r>
              <a:rPr lang="tr-TR" dirty="0"/>
              <a:t> Temel Dil Gereksinimleri</a:t>
            </a:r>
            <a:endParaRPr lang="tr" dirty="0"/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956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Klasör </a:t>
            </a:r>
            <a:r>
              <a:rPr lang="tr-TR" dirty="0"/>
              <a:t>Oluşturma ve Dosyaları isimlendirerek Kaydetme</a:t>
            </a:r>
          </a:p>
          <a:p>
            <a:r>
              <a:rPr lang="tr-TR" dirty="0"/>
              <a:t>Kendimi Tanıtıyorum</a:t>
            </a:r>
          </a:p>
          <a:p>
            <a:r>
              <a:rPr lang="tr-TR" dirty="0"/>
              <a:t>Peki Ya Sen ?</a:t>
            </a:r>
          </a:p>
          <a:p>
            <a:r>
              <a:rPr lang="tr-TR" dirty="0"/>
              <a:t>Hadi Sende Cevap Ver</a:t>
            </a: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3256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iki </a:t>
            </a:r>
            <a:r>
              <a:rPr lang="tr-TR" dirty="0"/>
              <a:t>kod bir oyun</a:t>
            </a:r>
          </a:p>
          <a:p>
            <a:pPr marL="0" indent="0">
              <a:buNone/>
            </a:pPr>
            <a:endParaRPr lang="tr-TR" dirty="0"/>
          </a:p>
          <a:p>
            <a:r>
              <a:rPr lang="tr-TR" dirty="0" smtClean="0"/>
              <a:t>Bir </a:t>
            </a:r>
            <a:r>
              <a:rPr lang="tr-TR" dirty="0"/>
              <a:t>sayı tahmin oyunu yapıyoruz </a:t>
            </a:r>
            <a:endParaRPr lang="tr" dirty="0"/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9734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Değişkenler ve Olmayan Sabitler</a:t>
            </a:r>
            <a:endParaRPr lang="tr-TR" dirty="0"/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578" y="1585581"/>
            <a:ext cx="9550213" cy="3581330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094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tr-TR" dirty="0" smtClean="0"/>
              <a:t>Bir</a:t>
            </a:r>
            <a:br>
              <a:rPr lang="tr-TR" dirty="0" smtClean="0"/>
            </a:br>
            <a:r>
              <a:rPr lang="tr-TR" dirty="0" smtClean="0"/>
              <a:t>Python Hikayesi</a:t>
            </a:r>
            <a:br>
              <a:rPr lang="tr-TR" dirty="0" smtClean="0"/>
            </a:br>
            <a:r>
              <a:rPr lang="tr-TR" dirty="0" smtClean="0"/>
              <a:t>Dinletisi</a:t>
            </a:r>
            <a:endParaRPr lang="tr-TR" dirty="0"/>
          </a:p>
        </p:txBody>
      </p:sp>
      <p:sp>
        <p:nvSpPr>
          <p:cNvPr id="5" name="Alt Başlık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tr-TR" dirty="0" smtClean="0"/>
              <a:t>Sinan ÜRÜN</a:t>
            </a:r>
            <a:endParaRPr lang="tr-TR" dirty="0"/>
          </a:p>
        </p:txBody>
      </p:sp>
      <p:pic>
        <p:nvPicPr>
          <p:cNvPr id="1026" name="Picture 2" descr="Python ile ilgili gÃ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38" y="1365145"/>
            <a:ext cx="3584115" cy="3584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9112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Kimdir Sinan ÜRÜN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77334" y="1795749"/>
            <a:ext cx="8596668" cy="4245613"/>
          </a:xfrm>
        </p:spPr>
        <p:txBody>
          <a:bodyPr/>
          <a:lstStyle/>
          <a:p>
            <a:r>
              <a:rPr lang="tr-TR" dirty="0" smtClean="0"/>
              <a:t>Bilişim Teknolojileri Öğretmeni (Yüksek Lisans Öğrencisi)</a:t>
            </a:r>
          </a:p>
          <a:p>
            <a:r>
              <a:rPr lang="tr-TR" dirty="0" smtClean="0"/>
              <a:t>Bilgisayar Mühendisliği </a:t>
            </a:r>
          </a:p>
          <a:p>
            <a:r>
              <a:rPr lang="tr-TR" dirty="0" smtClean="0"/>
              <a:t>Ders İçeriği Geliştiricisi (</a:t>
            </a:r>
            <a:r>
              <a:rPr lang="tr-TR" dirty="0" err="1" smtClean="0">
                <a:hlinkClick r:id="rId2"/>
              </a:rPr>
              <a:t>Udemy</a:t>
            </a:r>
            <a:r>
              <a:rPr lang="tr-TR" dirty="0" smtClean="0"/>
              <a:t> – </a:t>
            </a:r>
            <a:r>
              <a:rPr lang="tr-TR" dirty="0" smtClean="0">
                <a:hlinkClick r:id="rId3"/>
              </a:rPr>
              <a:t>Youtube</a:t>
            </a:r>
            <a:r>
              <a:rPr lang="tr-TR" dirty="0" smtClean="0"/>
              <a:t> - </a:t>
            </a:r>
            <a:r>
              <a:rPr lang="tr-TR" dirty="0" err="1" smtClean="0">
                <a:hlinkClick r:id="rId4"/>
              </a:rPr>
              <a:t>Github</a:t>
            </a:r>
            <a:r>
              <a:rPr lang="tr-TR" dirty="0" smtClean="0"/>
              <a:t>)</a:t>
            </a:r>
          </a:p>
          <a:p>
            <a:r>
              <a:rPr lang="tr-TR" dirty="0" smtClean="0"/>
              <a:t>Öğrenmeyi Seven Öğretmen</a:t>
            </a:r>
          </a:p>
          <a:p>
            <a:pPr lvl="1"/>
            <a:r>
              <a:rPr lang="tr-TR" dirty="0" smtClean="0"/>
              <a:t>Öğrenmeyi</a:t>
            </a:r>
          </a:p>
          <a:p>
            <a:pPr lvl="1"/>
            <a:r>
              <a:rPr lang="tr-TR" dirty="0" smtClean="0"/>
              <a:t>Öğretmeyi</a:t>
            </a:r>
          </a:p>
          <a:p>
            <a:pPr lvl="1"/>
            <a:r>
              <a:rPr lang="tr-TR" dirty="0" smtClean="0"/>
              <a:t>Denemeyi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37756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Başlamadan Önce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Bilişim Dersi Öğretimi Sıkıntıları</a:t>
            </a:r>
          </a:p>
          <a:p>
            <a:r>
              <a:rPr lang="tr-TR" dirty="0" smtClean="0"/>
              <a:t>Programlama Öğretimi Sıkıntıları</a:t>
            </a:r>
          </a:p>
          <a:p>
            <a:r>
              <a:rPr lang="tr-TR" dirty="0" smtClean="0"/>
              <a:t>Yeni Materyal </a:t>
            </a:r>
            <a:r>
              <a:rPr lang="tr-TR" dirty="0" smtClean="0"/>
              <a:t>İhtiyaçları, Neler </a:t>
            </a:r>
            <a:r>
              <a:rPr lang="tr-TR" dirty="0" smtClean="0"/>
              <a:t>Olmalı</a:t>
            </a:r>
          </a:p>
          <a:p>
            <a:r>
              <a:rPr lang="tr-TR" dirty="0" smtClean="0"/>
              <a:t>Video, Sunu, Uygulama….</a:t>
            </a:r>
          </a:p>
          <a:p>
            <a:r>
              <a:rPr lang="tr-TR" dirty="0" smtClean="0"/>
              <a:t>Daha İyi Hissetmek ve Hissettirmek İçin ….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0457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İcat Çıkartma Lafının İtibarsızlaşması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 err="1"/>
              <a:t>Guido</a:t>
            </a:r>
            <a:r>
              <a:rPr lang="tr-TR" b="1" dirty="0"/>
              <a:t> Van </a:t>
            </a:r>
            <a:r>
              <a:rPr lang="tr-TR" b="1" dirty="0" err="1" smtClean="0"/>
              <a:t>rossum</a:t>
            </a:r>
            <a:endParaRPr lang="tr-TR" b="1" dirty="0" smtClean="0"/>
          </a:p>
          <a:p>
            <a:r>
              <a:rPr lang="tr-TR" b="1" dirty="0" smtClean="0"/>
              <a:t>1990 Yılın da</a:t>
            </a:r>
          </a:p>
          <a:p>
            <a:r>
              <a:rPr lang="tr-TR" dirty="0" err="1"/>
              <a:t>Monty</a:t>
            </a:r>
            <a:r>
              <a:rPr lang="tr-TR" dirty="0"/>
              <a:t> Python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21575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zontele - Baba Akü Yo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474"/>
          </a:xfr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826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Peki Kaputu Kim Açıyor 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Google</a:t>
            </a:r>
          </a:p>
          <a:p>
            <a:r>
              <a:rPr lang="tr-TR" dirty="0" err="1" smtClean="0"/>
              <a:t>Yahoo</a:t>
            </a:r>
            <a:endParaRPr lang="tr-TR" dirty="0" smtClean="0"/>
          </a:p>
          <a:p>
            <a:r>
              <a:rPr lang="tr-TR" dirty="0" err="1" smtClean="0"/>
              <a:t>DropBox</a:t>
            </a:r>
            <a:endParaRPr lang="tr-TR" dirty="0" smtClean="0"/>
          </a:p>
          <a:p>
            <a:r>
              <a:rPr lang="tr-TR" dirty="0" smtClean="0">
                <a:hlinkClick r:id="rId2"/>
              </a:rPr>
              <a:t>…..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2890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Aküyü Ne Yapıyorlar 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/>
              <a:t>Rest </a:t>
            </a:r>
            <a:r>
              <a:rPr lang="tr-TR" dirty="0" err="1"/>
              <a:t>API'si</a:t>
            </a:r>
            <a:r>
              <a:rPr lang="tr-TR" dirty="0"/>
              <a:t> oluşturma</a:t>
            </a:r>
          </a:p>
          <a:p>
            <a:r>
              <a:rPr lang="tr-TR" dirty="0"/>
              <a:t>Machine Learning</a:t>
            </a:r>
          </a:p>
          <a:p>
            <a:r>
              <a:rPr lang="tr-TR" dirty="0"/>
              <a:t>Web Uygulamaları</a:t>
            </a:r>
          </a:p>
          <a:p>
            <a:r>
              <a:rPr lang="tr-TR" dirty="0"/>
              <a:t>Örümcek türü yazılımlar</a:t>
            </a:r>
          </a:p>
          <a:p>
            <a:r>
              <a:rPr lang="tr-TR" dirty="0"/>
              <a:t>Bilimsel</a:t>
            </a:r>
          </a:p>
          <a:p>
            <a:r>
              <a:rPr lang="tr-TR" dirty="0"/>
              <a:t>Veri Analizi</a:t>
            </a:r>
          </a:p>
          <a:p>
            <a:r>
              <a:rPr lang="tr-TR" dirty="0"/>
              <a:t>Ağ ve Soket programcılığı</a:t>
            </a:r>
          </a:p>
          <a:p>
            <a:r>
              <a:rPr lang="tr-TR" dirty="0"/>
              <a:t>Sistem </a:t>
            </a:r>
            <a:r>
              <a:rPr lang="tr-TR" dirty="0" smtClean="0"/>
              <a:t>Yönetimi</a:t>
            </a:r>
          </a:p>
          <a:p>
            <a:r>
              <a:rPr lang="tr-TR" b="1" dirty="0" err="1"/>
              <a:t>OpenCV</a:t>
            </a:r>
            <a:r>
              <a:rPr lang="tr-TR" dirty="0"/>
              <a:t> </a:t>
            </a:r>
          </a:p>
          <a:p>
            <a:r>
              <a:rPr lang="tr-TR" dirty="0" smtClean="0"/>
              <a:t>Diğer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15915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Neden Python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tr-TR" dirty="0"/>
              <a:t>Daha kolay öğrenilir.</a:t>
            </a:r>
          </a:p>
          <a:p>
            <a:pPr fontAlgn="base"/>
            <a:r>
              <a:rPr lang="tr-TR" dirty="0"/>
              <a:t>Program geliştirme sürecini kısaltır yani hızlı yazılır.</a:t>
            </a:r>
          </a:p>
          <a:p>
            <a:pPr fontAlgn="base"/>
            <a:r>
              <a:rPr lang="tr-TR" dirty="0" smtClean="0"/>
              <a:t>Hem </a:t>
            </a:r>
            <a:r>
              <a:rPr lang="tr-TR" dirty="0"/>
              <a:t>daha okunaklı, hem daha temiz </a:t>
            </a:r>
            <a:r>
              <a:rPr lang="tr-TR" dirty="0" err="1"/>
              <a:t>kodsal</a:t>
            </a:r>
            <a:r>
              <a:rPr lang="tr-TR" dirty="0"/>
              <a:t> söz </a:t>
            </a:r>
            <a:r>
              <a:rPr lang="tr-TR" dirty="0" err="1"/>
              <a:t>dizimine</a:t>
            </a:r>
            <a:r>
              <a:rPr lang="tr-TR" dirty="0"/>
              <a:t> sahiptir</a:t>
            </a:r>
            <a:r>
              <a:rPr lang="tr-TR" dirty="0" smtClean="0"/>
              <a:t>.</a:t>
            </a:r>
          </a:p>
          <a:p>
            <a:pPr fontAlgn="base"/>
            <a:r>
              <a:rPr lang="tr-TR" dirty="0"/>
              <a:t>Açık kaynaklı</a:t>
            </a:r>
            <a:r>
              <a:rPr lang="tr-TR" dirty="0" smtClean="0"/>
              <a:t>.</a:t>
            </a:r>
          </a:p>
          <a:p>
            <a:pPr fontAlgn="base"/>
            <a:r>
              <a:rPr lang="tr-TR" dirty="0" err="1"/>
              <a:t>OOP’yi</a:t>
            </a:r>
            <a:r>
              <a:rPr lang="tr-TR" dirty="0"/>
              <a:t> destekler ama mecbur tutmaz</a:t>
            </a:r>
            <a:r>
              <a:rPr lang="tr-TR" dirty="0" smtClean="0"/>
              <a:t>.</a:t>
            </a:r>
          </a:p>
          <a:p>
            <a:pPr fontAlgn="base"/>
            <a:r>
              <a:rPr lang="tr-TR" dirty="0"/>
              <a:t>Etkileşimli</a:t>
            </a:r>
            <a:r>
              <a:rPr lang="tr-TR" dirty="0" smtClean="0"/>
              <a:t>.</a:t>
            </a:r>
            <a:endParaRPr lang="tr-TR" dirty="0"/>
          </a:p>
          <a:p>
            <a:pPr marL="0" indent="0">
              <a:buNone/>
            </a:pP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10097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ristal">
  <a:themeElements>
    <a:clrScheme name="Kristal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Kristal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ristal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397</TotalTime>
  <Words>272</Words>
  <Application>Microsoft Office PowerPoint</Application>
  <PresentationFormat>Geniş ekran</PresentationFormat>
  <Paragraphs>93</Paragraphs>
  <Slides>15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0" baseType="lpstr">
      <vt:lpstr>Arial</vt:lpstr>
      <vt:lpstr>Calibri</vt:lpstr>
      <vt:lpstr>Trebuchet MS</vt:lpstr>
      <vt:lpstr>Wingdings 3</vt:lpstr>
      <vt:lpstr>Kristal</vt:lpstr>
      <vt:lpstr>print(‘MERHABA’)</vt:lpstr>
      <vt:lpstr>Bir Python Hikayesi Dinletisi</vt:lpstr>
      <vt:lpstr>Kimdir Sinan ÜRÜN</vt:lpstr>
      <vt:lpstr>Başlamadan Önce</vt:lpstr>
      <vt:lpstr>İcat Çıkartma Lafının İtibarsızlaşması</vt:lpstr>
      <vt:lpstr>PowerPoint Sunusu</vt:lpstr>
      <vt:lpstr>Peki Kaputu Kim Açıyor ?</vt:lpstr>
      <vt:lpstr>Aküyü Ne Yapıyorlar ?</vt:lpstr>
      <vt:lpstr>Neden Python</vt:lpstr>
      <vt:lpstr>Kursa Dair</vt:lpstr>
      <vt:lpstr>Neler Öğreneceğiz ?</vt:lpstr>
      <vt:lpstr>O Bir Klasik</vt:lpstr>
      <vt:lpstr>PowerPoint Sunusu</vt:lpstr>
      <vt:lpstr>PowerPoint Sunusu</vt:lpstr>
      <vt:lpstr>Değişkenler ve Olmayan Sabitler</vt:lpstr>
    </vt:vector>
  </TitlesOfParts>
  <Company>SilentAll Team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qosmio</dc:creator>
  <cp:lastModifiedBy>qosmio</cp:lastModifiedBy>
  <cp:revision>28</cp:revision>
  <dcterms:created xsi:type="dcterms:W3CDTF">2018-01-17T13:19:21Z</dcterms:created>
  <dcterms:modified xsi:type="dcterms:W3CDTF">2018-03-26T09:59:54Z</dcterms:modified>
</cp:coreProperties>
</file>

<file path=docProps/thumbnail.jpeg>
</file>